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16" r:id="rId3"/>
    <p:sldId id="317" r:id="rId4"/>
    <p:sldId id="310" r:id="rId5"/>
    <p:sldId id="313" r:id="rId6"/>
    <p:sldId id="312" r:id="rId7"/>
    <p:sldId id="30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4660"/>
  </p:normalViewPr>
  <p:slideViewPr>
    <p:cSldViewPr snapToGrid="0">
      <p:cViewPr varScale="1">
        <p:scale>
          <a:sx n="84" d="100"/>
          <a:sy n="84" d="100"/>
        </p:scale>
        <p:origin x="1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CB402-79F9-4899-9B13-A640CF5198AD}" type="datetimeFigureOut">
              <a:rPr lang="en-US" smtClean="0"/>
              <a:t>11/23/2021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E1DD0-9303-4BA7-80DC-6338D712048F}" type="slidenum">
              <a:rPr lang="en-US" smtClean="0"/>
              <a:t>‹#›</a:t>
            </a:fld>
            <a:endParaRPr lang="en-US"/>
          </a:p>
        </p:txBody>
      </p:sp>
    </p:spTree>
    <p:extLst>
      <p:ext uri="{BB962C8B-B14F-4D97-AF65-F5344CB8AC3E}">
        <p14:creationId xmlns:p14="http://schemas.microsoft.com/office/powerpoint/2010/main" val="4224705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0E90-9F11-4DC2-AF40-164B6F5FD6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08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2E60-8BB2-4988-BDC5-52E4A49A0C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620365-CC0F-4727-AEF9-9F5D5992BB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0F2BFC-914D-4013-B332-6647D3DA067A}"/>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5" name="Footer Placeholder 4">
            <a:extLst>
              <a:ext uri="{FF2B5EF4-FFF2-40B4-BE49-F238E27FC236}">
                <a16:creationId xmlns:a16="http://schemas.microsoft.com/office/drawing/2014/main" id="{6E8BA72D-190D-4E39-99B8-66B66BBAC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B3918-912C-4DA3-8124-64A2B0984A2F}"/>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10997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25F8-452A-49C8-81ED-49FEB4205C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B42761-9906-4C31-B0D0-A3E16B4268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6AA6D-AF45-45ED-924A-12A5D2C04D1B}"/>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5" name="Footer Placeholder 4">
            <a:extLst>
              <a:ext uri="{FF2B5EF4-FFF2-40B4-BE49-F238E27FC236}">
                <a16:creationId xmlns:a16="http://schemas.microsoft.com/office/drawing/2014/main" id="{7DECF497-C1FB-4E6E-BABB-17734DD7D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CDBCB-4CD9-4FE2-96F8-30BD45A442BE}"/>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340955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904F3-1191-4917-9219-7A12E2943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6AF98-246C-4A88-BF01-BE37BAB7C2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8F667-ACE2-43F9-8075-3226AC1B416E}"/>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5" name="Footer Placeholder 4">
            <a:extLst>
              <a:ext uri="{FF2B5EF4-FFF2-40B4-BE49-F238E27FC236}">
                <a16:creationId xmlns:a16="http://schemas.microsoft.com/office/drawing/2014/main" id="{056F156D-7BA3-42C4-8BB2-235D62146F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5181E-AFAC-45D4-BB45-AFF8FD26FCBE}"/>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152227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11CB3-3ADC-49E0-BF4F-63DBC67078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1B3C6C-C5E1-43A1-B046-CD0408EE6B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C7F8B-DDBD-421B-890F-E33C02DFB6BF}"/>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5" name="Footer Placeholder 4">
            <a:extLst>
              <a:ext uri="{FF2B5EF4-FFF2-40B4-BE49-F238E27FC236}">
                <a16:creationId xmlns:a16="http://schemas.microsoft.com/office/drawing/2014/main" id="{AD406C2A-BAE6-49F2-A738-6D1AE94B6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4413C3-F9FB-4E1C-AE90-5BED1DA35E42}"/>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26268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B8C57-7CB4-4072-9AC2-EF1940A836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9657F3-8392-4D79-994C-6BF0AD03B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FC347D-B1FD-4FBF-B45E-09D50D7468B4}"/>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5" name="Footer Placeholder 4">
            <a:extLst>
              <a:ext uri="{FF2B5EF4-FFF2-40B4-BE49-F238E27FC236}">
                <a16:creationId xmlns:a16="http://schemas.microsoft.com/office/drawing/2014/main" id="{AECBA195-DF78-4B38-8D27-60216B5F3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EF0DC-3A09-45BF-8A36-45DB03C5B75E}"/>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211293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5E1A-D617-447B-B150-6659CDA243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19B131-A955-4113-A438-47C8915D79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BDD687-4734-4DE1-84BC-3173156A15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937B3D-0A88-4882-ACEC-40292CE82FA3}"/>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6" name="Footer Placeholder 5">
            <a:extLst>
              <a:ext uri="{FF2B5EF4-FFF2-40B4-BE49-F238E27FC236}">
                <a16:creationId xmlns:a16="http://schemas.microsoft.com/office/drawing/2014/main" id="{4CD80FDF-9762-4044-9D16-581A64E9A2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92070E-D36D-4504-812B-1D3EA4183F3B}"/>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99286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3DDE-9F21-4AB4-AB14-4C7D9C56CF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714C0F-1CC6-4025-AE05-55AFBDCB77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72CEA7-B97B-4D61-83BD-87D336044A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D659E7-8D73-4976-8866-5942941D4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AC7B65-467B-43A6-A9E5-D951B4E0FD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D6B92E-AEE4-4C3A-975A-B3CC906D0F49}"/>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8" name="Footer Placeholder 7">
            <a:extLst>
              <a:ext uri="{FF2B5EF4-FFF2-40B4-BE49-F238E27FC236}">
                <a16:creationId xmlns:a16="http://schemas.microsoft.com/office/drawing/2014/main" id="{440979A6-FB22-4891-BAE2-79B9707297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994335-5CE5-4294-BB22-E01D06D554C9}"/>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378968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B6A5-D180-4BA0-B8E9-0FE63654D6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8385D-C646-4A9E-80E4-6830EFE88056}"/>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4" name="Footer Placeholder 3">
            <a:extLst>
              <a:ext uri="{FF2B5EF4-FFF2-40B4-BE49-F238E27FC236}">
                <a16:creationId xmlns:a16="http://schemas.microsoft.com/office/drawing/2014/main" id="{2D46DC53-EDBF-4138-BEAF-BC6AAA5D8C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8608FF-745C-463A-A465-210F790F2E21}"/>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3430746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438807-91CB-4A64-9BA5-D1A689BEA5A0}"/>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3" name="Footer Placeholder 2">
            <a:extLst>
              <a:ext uri="{FF2B5EF4-FFF2-40B4-BE49-F238E27FC236}">
                <a16:creationId xmlns:a16="http://schemas.microsoft.com/office/drawing/2014/main" id="{AF950650-B2E0-41BC-A6D9-5B2DDBB35D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AC7313-078F-49E4-8427-9ECF739D5DD6}"/>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224204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EEFE5-2AFD-43D5-A1F4-9B58778ED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9E066F-B41A-4B4B-A592-6A0CACC0A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47FE1D-4204-4B33-A701-511AC899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B6D7F-68CB-41B4-9252-F3FED6304A9B}"/>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6" name="Footer Placeholder 5">
            <a:extLst>
              <a:ext uri="{FF2B5EF4-FFF2-40B4-BE49-F238E27FC236}">
                <a16:creationId xmlns:a16="http://schemas.microsoft.com/office/drawing/2014/main" id="{3AD8A26E-018A-4724-A807-80DA3300D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309FB8-6FFE-4F72-BB09-545E262BB74B}"/>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423382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4EEB-9445-4ABB-B713-FB63AEF2B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96CEC9-5E41-4E2C-B170-389F032B1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ABE53-4ADC-408F-AA7E-213D683400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2A77CD-45CE-46E3-A4F5-33F82DCAE065}"/>
              </a:ext>
            </a:extLst>
          </p:cNvPr>
          <p:cNvSpPr>
            <a:spLocks noGrp="1"/>
          </p:cNvSpPr>
          <p:nvPr>
            <p:ph type="dt" sz="half" idx="10"/>
          </p:nvPr>
        </p:nvSpPr>
        <p:spPr/>
        <p:txBody>
          <a:bodyPr/>
          <a:lstStyle/>
          <a:p>
            <a:fld id="{1BC3EA09-8903-49BF-AD8D-2862C7926317}" type="datetimeFigureOut">
              <a:rPr lang="en-US" smtClean="0"/>
              <a:t>11/23/2021</a:t>
            </a:fld>
            <a:endParaRPr lang="en-US"/>
          </a:p>
        </p:txBody>
      </p:sp>
      <p:sp>
        <p:nvSpPr>
          <p:cNvPr id="6" name="Footer Placeholder 5">
            <a:extLst>
              <a:ext uri="{FF2B5EF4-FFF2-40B4-BE49-F238E27FC236}">
                <a16:creationId xmlns:a16="http://schemas.microsoft.com/office/drawing/2014/main" id="{2D70346C-7BF5-4080-BBCB-F69CFF5176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BE754-F735-4937-BF90-A2359F2FB1FD}"/>
              </a:ext>
            </a:extLst>
          </p:cNvPr>
          <p:cNvSpPr>
            <a:spLocks noGrp="1"/>
          </p:cNvSpPr>
          <p:nvPr>
            <p:ph type="sldNum" sz="quarter" idx="12"/>
          </p:nvPr>
        </p:nvSpPr>
        <p:spPr/>
        <p:txBody>
          <a:bodyPr/>
          <a:lstStyle/>
          <a:p>
            <a:fld id="{749F2F74-3E6F-4B02-9140-2F4FE5AB5F95}" type="slidenum">
              <a:rPr lang="en-US" smtClean="0"/>
              <a:t>‹#›</a:t>
            </a:fld>
            <a:endParaRPr lang="en-US"/>
          </a:p>
        </p:txBody>
      </p:sp>
    </p:spTree>
    <p:extLst>
      <p:ext uri="{BB962C8B-B14F-4D97-AF65-F5344CB8AC3E}">
        <p14:creationId xmlns:p14="http://schemas.microsoft.com/office/powerpoint/2010/main" val="423712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D48E41-159F-4AAA-AF74-8C2ACE943D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587E4B-6B6C-4DDF-B000-9EF15B6289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916F3-9B77-4705-BEC5-DAFBFD1F3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3EA09-8903-49BF-AD8D-2862C7926317}" type="datetimeFigureOut">
              <a:rPr lang="en-US" smtClean="0"/>
              <a:t>11/23/2021</a:t>
            </a:fld>
            <a:endParaRPr lang="en-US"/>
          </a:p>
        </p:txBody>
      </p:sp>
      <p:sp>
        <p:nvSpPr>
          <p:cNvPr id="5" name="Footer Placeholder 4">
            <a:extLst>
              <a:ext uri="{FF2B5EF4-FFF2-40B4-BE49-F238E27FC236}">
                <a16:creationId xmlns:a16="http://schemas.microsoft.com/office/drawing/2014/main" id="{DFA1AF24-449F-451D-B44C-63B912761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30B232-C0C9-43E6-9C1D-6D58DAF62E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F2F74-3E6F-4B02-9140-2F4FE5AB5F95}" type="slidenum">
              <a:rPr lang="en-US" smtClean="0"/>
              <a:t>‹#›</a:t>
            </a:fld>
            <a:endParaRPr lang="en-US"/>
          </a:p>
        </p:txBody>
      </p:sp>
    </p:spTree>
    <p:extLst>
      <p:ext uri="{BB962C8B-B14F-4D97-AF65-F5344CB8AC3E}">
        <p14:creationId xmlns:p14="http://schemas.microsoft.com/office/powerpoint/2010/main" val="3664564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52A99-F851-4F36-8C95-785E751CF4EB}"/>
              </a:ext>
            </a:extLst>
          </p:cNvPr>
          <p:cNvSpPr>
            <a:spLocks noGrp="1"/>
          </p:cNvSpPr>
          <p:nvPr>
            <p:ph type="ctrTitle"/>
          </p:nvPr>
        </p:nvSpPr>
        <p:spPr>
          <a:xfrm>
            <a:off x="1524000" y="1122362"/>
            <a:ext cx="9144000" cy="4878387"/>
          </a:xfrm>
        </p:spPr>
        <p:txBody>
          <a:bodyPr>
            <a:normAutofit/>
          </a:bodyPr>
          <a:lstStyle/>
          <a:p>
            <a:r>
              <a:rPr lang="en-US" dirty="0"/>
              <a:t>ELEMENTS OF THE LORD’S PRAYER</a:t>
            </a:r>
            <a:br>
              <a:rPr lang="en-US" dirty="0"/>
            </a:br>
            <a:br>
              <a:rPr lang="en-US" dirty="0"/>
            </a:br>
            <a:r>
              <a:rPr lang="en-US" dirty="0"/>
              <a:t>FORGIVENESS</a:t>
            </a:r>
          </a:p>
        </p:txBody>
      </p:sp>
    </p:spTree>
    <p:extLst>
      <p:ext uri="{BB962C8B-B14F-4D97-AF65-F5344CB8AC3E}">
        <p14:creationId xmlns:p14="http://schemas.microsoft.com/office/powerpoint/2010/main" val="39602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EB57-6A1C-42DF-BE59-E3A917CCE297}"/>
              </a:ext>
            </a:extLst>
          </p:cNvPr>
          <p:cNvSpPr>
            <a:spLocks noGrp="1"/>
          </p:cNvSpPr>
          <p:nvPr>
            <p:ph type="title"/>
          </p:nvPr>
        </p:nvSpPr>
        <p:spPr>
          <a:xfrm>
            <a:off x="838200" y="365126"/>
            <a:ext cx="10515600" cy="633496"/>
          </a:xfrm>
        </p:spPr>
        <p:txBody>
          <a:bodyPr>
            <a:normAutofit fontScale="90000"/>
          </a:bodyPr>
          <a:lstStyle/>
          <a:p>
            <a:pPr algn="ctr"/>
            <a:r>
              <a:rPr lang="en-US" dirty="0"/>
              <a:t>ELEMENTS OF THE LORD’S PRAYER</a:t>
            </a:r>
          </a:p>
        </p:txBody>
      </p:sp>
      <p:sp>
        <p:nvSpPr>
          <p:cNvPr id="3" name="TextBox 2">
            <a:extLst>
              <a:ext uri="{FF2B5EF4-FFF2-40B4-BE49-F238E27FC236}">
                <a16:creationId xmlns:a16="http://schemas.microsoft.com/office/drawing/2014/main" id="{3DD61618-0567-4FE4-ADF1-4E71F7C20DBC}"/>
              </a:ext>
            </a:extLst>
          </p:cNvPr>
          <p:cNvSpPr txBox="1"/>
          <p:nvPr/>
        </p:nvSpPr>
        <p:spPr>
          <a:xfrm>
            <a:off x="839093" y="2280621"/>
            <a:ext cx="7994240" cy="378565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ADORATION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“OUR FATHER WHICH ART IN HEAVEN HALLOWED BY THY NAME</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CONSECRATION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“THY KINGDOM COME, THY WILL BE DONE”</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SUPPLICATION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“GIVE US THIS DAY OUR DAILY BREAD”</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PERSONALIZATION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“FORGIVE US OUR DEBTS AS WE FORGIVE OUR DEBTORS”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PROTECTION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“LEAD US NOT INTO TEMPTATION BUT DELIVER US FROM EVIL”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COMMENDATION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“FOR THINE IS THE KINGDOM, POWER, GLORY FOREVER”</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991D51A6-6CC0-4447-821C-DE315674564F}"/>
              </a:ext>
            </a:extLst>
          </p:cNvPr>
          <p:cNvSpPr txBox="1"/>
          <p:nvPr/>
        </p:nvSpPr>
        <p:spPr>
          <a:xfrm>
            <a:off x="9178042" y="2293160"/>
            <a:ext cx="2827249" cy="378565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ACKNOWLEDGE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REVERE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THANK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SEEK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INVOKE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PRAISE GOD</a:t>
            </a:r>
          </a:p>
        </p:txBody>
      </p:sp>
      <p:sp>
        <p:nvSpPr>
          <p:cNvPr id="5" name="TextBox 4">
            <a:extLst>
              <a:ext uri="{FF2B5EF4-FFF2-40B4-BE49-F238E27FC236}">
                <a16:creationId xmlns:a16="http://schemas.microsoft.com/office/drawing/2014/main" id="{3A9C6D48-5B9C-47A5-8FB8-6926C7C5B67B}"/>
              </a:ext>
            </a:extLst>
          </p:cNvPr>
          <p:cNvSpPr txBox="1"/>
          <p:nvPr/>
        </p:nvSpPr>
        <p:spPr>
          <a:xfrm>
            <a:off x="1167063" y="1347537"/>
            <a:ext cx="9644628"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Remember God’s: 1. Parenthood  2. Place  3. Purity  4. Program  5. Purpose  6. Provisions  7. Pardon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8. Protection   9. Praise</a:t>
            </a:r>
          </a:p>
        </p:txBody>
      </p:sp>
    </p:spTree>
    <p:extLst>
      <p:ext uri="{BB962C8B-B14F-4D97-AF65-F5344CB8AC3E}">
        <p14:creationId xmlns:p14="http://schemas.microsoft.com/office/powerpoint/2010/main" val="385336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TS Prayer Model - Courageous Christian Father">
            <a:extLst>
              <a:ext uri="{FF2B5EF4-FFF2-40B4-BE49-F238E27FC236}">
                <a16:creationId xmlns:a16="http://schemas.microsoft.com/office/drawing/2014/main" id="{9CAD56F1-C33F-4067-8B4C-D6AE4F351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6993" y="204455"/>
            <a:ext cx="4862456" cy="6318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45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EB57-6A1C-42DF-BE59-E3A917CCE297}"/>
              </a:ext>
            </a:extLst>
          </p:cNvPr>
          <p:cNvSpPr>
            <a:spLocks noGrp="1"/>
          </p:cNvSpPr>
          <p:nvPr>
            <p:ph type="title"/>
          </p:nvPr>
        </p:nvSpPr>
        <p:spPr>
          <a:xfrm>
            <a:off x="838200" y="365126"/>
            <a:ext cx="10515600" cy="621464"/>
          </a:xfrm>
        </p:spPr>
        <p:txBody>
          <a:bodyPr>
            <a:normAutofit fontScale="90000"/>
          </a:bodyPr>
          <a:lstStyle/>
          <a:p>
            <a:pPr algn="ctr"/>
            <a:r>
              <a:rPr lang="en-US" dirty="0"/>
              <a:t>FORGIVENESS</a:t>
            </a:r>
          </a:p>
        </p:txBody>
      </p:sp>
      <p:sp>
        <p:nvSpPr>
          <p:cNvPr id="3" name="Content Placeholder 2">
            <a:extLst>
              <a:ext uri="{FF2B5EF4-FFF2-40B4-BE49-F238E27FC236}">
                <a16:creationId xmlns:a16="http://schemas.microsoft.com/office/drawing/2014/main" id="{EDB13A42-F687-48B8-A1B7-E25E75B04E00}"/>
              </a:ext>
            </a:extLst>
          </p:cNvPr>
          <p:cNvSpPr>
            <a:spLocks noGrp="1"/>
          </p:cNvSpPr>
          <p:nvPr>
            <p:ph idx="1"/>
          </p:nvPr>
        </p:nvSpPr>
        <p:spPr/>
        <p:txBody>
          <a:bodyPr/>
          <a:lstStyle/>
          <a:p>
            <a:r>
              <a:rPr lang="en-US" dirty="0"/>
              <a:t>LORD, FORGIVE US OUR TRESPASSES AS WE FORGIVE THOSE WHO TRESPASS AGAINST US.</a:t>
            </a:r>
          </a:p>
          <a:p>
            <a:endParaRPr lang="en-US" dirty="0"/>
          </a:p>
          <a:p>
            <a:r>
              <a:rPr lang="en-US" dirty="0"/>
              <a:t>FOR IF YOU FORGIVE OTHERS THEIR TRESPASSES, YOUR HEAVENLY FATHER WILL ALSO FORGIVE YOU, BUT IF YOU DO NOT FORGIVE OTHERS THEIR TRESPASSES, NEITHER WILL YOUR FATHER FORGIVE YOUR TRESPASSES.</a:t>
            </a:r>
          </a:p>
        </p:txBody>
      </p:sp>
    </p:spTree>
    <p:extLst>
      <p:ext uri="{BB962C8B-B14F-4D97-AF65-F5344CB8AC3E}">
        <p14:creationId xmlns:p14="http://schemas.microsoft.com/office/powerpoint/2010/main" val="427592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EB57-6A1C-42DF-BE59-E3A917CCE297}"/>
              </a:ext>
            </a:extLst>
          </p:cNvPr>
          <p:cNvSpPr>
            <a:spLocks noGrp="1"/>
          </p:cNvSpPr>
          <p:nvPr>
            <p:ph type="title"/>
          </p:nvPr>
        </p:nvSpPr>
        <p:spPr>
          <a:xfrm>
            <a:off x="838200" y="365126"/>
            <a:ext cx="10515600" cy="621464"/>
          </a:xfrm>
        </p:spPr>
        <p:txBody>
          <a:bodyPr>
            <a:normAutofit fontScale="90000"/>
          </a:bodyPr>
          <a:lstStyle/>
          <a:p>
            <a:pPr algn="ctr"/>
            <a:r>
              <a:rPr lang="en-US" dirty="0"/>
              <a:t>FORGIVENESS</a:t>
            </a:r>
          </a:p>
        </p:txBody>
      </p:sp>
      <p:sp>
        <p:nvSpPr>
          <p:cNvPr id="3" name="Content Placeholder 2">
            <a:extLst>
              <a:ext uri="{FF2B5EF4-FFF2-40B4-BE49-F238E27FC236}">
                <a16:creationId xmlns:a16="http://schemas.microsoft.com/office/drawing/2014/main" id="{EDB13A42-F687-48B8-A1B7-E25E75B04E00}"/>
              </a:ext>
            </a:extLst>
          </p:cNvPr>
          <p:cNvSpPr>
            <a:spLocks noGrp="1"/>
          </p:cNvSpPr>
          <p:nvPr>
            <p:ph idx="1"/>
          </p:nvPr>
        </p:nvSpPr>
        <p:spPr>
          <a:xfrm>
            <a:off x="838200" y="1094874"/>
            <a:ext cx="10515600" cy="5398000"/>
          </a:xfrm>
        </p:spPr>
        <p:txBody>
          <a:bodyPr>
            <a:normAutofit lnSpcReduction="10000"/>
          </a:bodyPr>
          <a:lstStyle/>
          <a:p>
            <a:r>
              <a:rPr lang="en-US" dirty="0"/>
              <a:t>TO FORGIVE SOMEONE, ESSENTIALLY, IS THE ACT OF “PARDONING” AN OFFENDER.  THE GREEK WORD TRANSLATED FORGIVENESS MEANS ‘TO LET GO’ OR ‘TO LET ALONE’.  THE ROOT WORD FOR FORGIVE IS THE LATIN WORD “PERDONARE” WHICH IS WHERE WE GET THE ENGLISH WORD ‘PARDON’.</a:t>
            </a:r>
          </a:p>
          <a:p>
            <a:endParaRPr lang="en-US" dirty="0"/>
          </a:p>
          <a:p>
            <a:r>
              <a:rPr lang="en-US" dirty="0"/>
              <a:t>FORGIVENESS IS AT THE VERY HEART OF THE GOSPEL.  SALVATION IS ONLY AVAILABLE BECAUSE OF GOD’S FORGIVENESS.</a:t>
            </a:r>
          </a:p>
          <a:p>
            <a:endParaRPr lang="en-US" dirty="0"/>
          </a:p>
          <a:p>
            <a:r>
              <a:rPr lang="en-US" dirty="0"/>
              <a:t>UNFORGIVENESS OFTEN RESULTS IN BITTER RESENTMENT.  SCIENTISTS SAY THAT ‘RESENTMENT’ IS THE UNHEALTHIEST EMOTION THERE IS.</a:t>
            </a:r>
          </a:p>
          <a:p>
            <a:r>
              <a:rPr lang="en-US" dirty="0"/>
              <a:t>FORGIVENESS DOES NOT MEAN ONE MUST ALSO FORGET</a:t>
            </a:r>
          </a:p>
        </p:txBody>
      </p:sp>
    </p:spTree>
    <p:extLst>
      <p:ext uri="{BB962C8B-B14F-4D97-AF65-F5344CB8AC3E}">
        <p14:creationId xmlns:p14="http://schemas.microsoft.com/office/powerpoint/2010/main" val="180501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heel(1)">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heel(1)">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EEB57-6A1C-42DF-BE59-E3A917CCE297}"/>
              </a:ext>
            </a:extLst>
          </p:cNvPr>
          <p:cNvSpPr>
            <a:spLocks noGrp="1"/>
          </p:cNvSpPr>
          <p:nvPr>
            <p:ph type="title"/>
          </p:nvPr>
        </p:nvSpPr>
        <p:spPr>
          <a:xfrm>
            <a:off x="838200" y="365126"/>
            <a:ext cx="10515600" cy="621464"/>
          </a:xfrm>
        </p:spPr>
        <p:txBody>
          <a:bodyPr>
            <a:normAutofit fontScale="90000"/>
          </a:bodyPr>
          <a:lstStyle/>
          <a:p>
            <a:pPr algn="ctr"/>
            <a:r>
              <a:rPr lang="en-US" u="sng" dirty="0"/>
              <a:t>8 STEPS TO FORGIVING OTHERS</a:t>
            </a:r>
          </a:p>
        </p:txBody>
      </p:sp>
      <p:sp>
        <p:nvSpPr>
          <p:cNvPr id="3" name="Content Placeholder 2">
            <a:extLst>
              <a:ext uri="{FF2B5EF4-FFF2-40B4-BE49-F238E27FC236}">
                <a16:creationId xmlns:a16="http://schemas.microsoft.com/office/drawing/2014/main" id="{EDB13A42-F687-48B8-A1B7-E25E75B04E00}"/>
              </a:ext>
            </a:extLst>
          </p:cNvPr>
          <p:cNvSpPr>
            <a:spLocks noGrp="1"/>
          </p:cNvSpPr>
          <p:nvPr>
            <p:ph idx="1"/>
          </p:nvPr>
        </p:nvSpPr>
        <p:spPr>
          <a:xfrm>
            <a:off x="838200" y="1094874"/>
            <a:ext cx="10515600" cy="5398000"/>
          </a:xfrm>
        </p:spPr>
        <p:txBody>
          <a:bodyPr>
            <a:normAutofit/>
          </a:bodyPr>
          <a:lstStyle/>
          <a:p>
            <a:pPr marL="0" indent="0">
              <a:buNone/>
            </a:pPr>
            <a:endParaRPr lang="en-US" dirty="0"/>
          </a:p>
          <a:p>
            <a:pPr marL="514350" indent="-514350">
              <a:buFont typeface="+mj-lt"/>
              <a:buAutoNum type="arabicPeriod"/>
            </a:pPr>
            <a:r>
              <a:rPr lang="en-US" sz="3200" b="1" dirty="0"/>
              <a:t>Acknowledge the Pain</a:t>
            </a:r>
          </a:p>
          <a:p>
            <a:pPr marL="514350" indent="-514350">
              <a:buFont typeface="+mj-lt"/>
              <a:buAutoNum type="arabicPeriod"/>
            </a:pPr>
            <a:r>
              <a:rPr lang="en-US" sz="3200" b="1" dirty="0"/>
              <a:t>Think things through</a:t>
            </a:r>
          </a:p>
          <a:p>
            <a:pPr marL="514350" indent="-514350">
              <a:buFont typeface="+mj-lt"/>
              <a:buAutoNum type="arabicPeriod"/>
            </a:pPr>
            <a:r>
              <a:rPr lang="en-US" sz="3200" b="1" dirty="0"/>
              <a:t>Imagine being on the other side</a:t>
            </a:r>
          </a:p>
          <a:p>
            <a:pPr marL="514350" indent="-514350">
              <a:buFont typeface="+mj-lt"/>
              <a:buAutoNum type="arabicPeriod"/>
            </a:pPr>
            <a:r>
              <a:rPr lang="en-US" sz="3200" b="1" dirty="0"/>
              <a:t>Remember God’s Forgiveness</a:t>
            </a:r>
          </a:p>
          <a:p>
            <a:pPr marL="514350" indent="-514350">
              <a:buFont typeface="+mj-lt"/>
              <a:buAutoNum type="arabicPeriod"/>
            </a:pPr>
            <a:r>
              <a:rPr lang="en-US" sz="3200" b="1" dirty="0"/>
              <a:t>Reflect on the Biblical Command to Forgive</a:t>
            </a:r>
          </a:p>
          <a:p>
            <a:pPr marL="514350" indent="-514350">
              <a:buFont typeface="+mj-lt"/>
              <a:buAutoNum type="arabicPeriod"/>
            </a:pPr>
            <a:r>
              <a:rPr lang="en-US" sz="3200" b="1" dirty="0"/>
              <a:t>Let go of the hurt</a:t>
            </a:r>
          </a:p>
          <a:p>
            <a:pPr marL="514350" indent="-514350">
              <a:buFont typeface="+mj-lt"/>
              <a:buAutoNum type="arabicPeriod"/>
            </a:pPr>
            <a:r>
              <a:rPr lang="en-US" sz="3200" b="1" dirty="0"/>
              <a:t>Continue to forgive</a:t>
            </a:r>
          </a:p>
          <a:p>
            <a:pPr marL="514350" indent="-514350">
              <a:buFont typeface="+mj-lt"/>
              <a:buAutoNum type="arabicPeriod"/>
            </a:pPr>
            <a:r>
              <a:rPr lang="en-US" sz="3200" b="1" dirty="0"/>
              <a:t>Pray for the person who hurt you</a:t>
            </a:r>
          </a:p>
        </p:txBody>
      </p:sp>
    </p:spTree>
    <p:extLst>
      <p:ext uri="{BB962C8B-B14F-4D97-AF65-F5344CB8AC3E}">
        <p14:creationId xmlns:p14="http://schemas.microsoft.com/office/powerpoint/2010/main" val="11579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heel(1)">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heel(1)">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A1A2FF-9C86-452A-AB45-25C9677A2ECE}"/>
              </a:ext>
            </a:extLst>
          </p:cNvPr>
          <p:cNvSpPr txBox="1"/>
          <p:nvPr/>
        </p:nvSpPr>
        <p:spPr>
          <a:xfrm>
            <a:off x="4876800" y="1003300"/>
            <a:ext cx="2375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 name="TextBox 1">
            <a:extLst>
              <a:ext uri="{FF2B5EF4-FFF2-40B4-BE49-F238E27FC236}">
                <a16:creationId xmlns:a16="http://schemas.microsoft.com/office/drawing/2014/main" id="{62221E6E-2EEE-489F-928F-AFF331236BB2}"/>
              </a:ext>
            </a:extLst>
          </p:cNvPr>
          <p:cNvSpPr txBox="1"/>
          <p:nvPr/>
        </p:nvSpPr>
        <p:spPr>
          <a:xfrm>
            <a:off x="4876800" y="269369"/>
            <a:ext cx="31843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FORGIVENESS QUOTES</a:t>
            </a:r>
          </a:p>
        </p:txBody>
      </p:sp>
      <p:sp>
        <p:nvSpPr>
          <p:cNvPr id="3" name="TextBox 2">
            <a:extLst>
              <a:ext uri="{FF2B5EF4-FFF2-40B4-BE49-F238E27FC236}">
                <a16:creationId xmlns:a16="http://schemas.microsoft.com/office/drawing/2014/main" id="{CF405305-564E-4308-8B34-CDC3E0D48EC8}"/>
              </a:ext>
            </a:extLst>
          </p:cNvPr>
          <p:cNvSpPr txBox="1"/>
          <p:nvPr/>
        </p:nvSpPr>
        <p:spPr>
          <a:xfrm>
            <a:off x="613611" y="662755"/>
            <a:ext cx="11069052" cy="637097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“To Forgive is to set a Prisoner Free and Discover that the Prisoner was you”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“There is No Love Without Forgiveness and there is NO Forgiveness without Love”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“Forgiveness Must be Immediate but Trust Must be Rebuilt Over Time”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“To Forgive is not to Excuse what the Other Person Did.  It’s to Prevent their Behavior from Destroying Your Heart”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“Forgive people in your life, even those who are not sorry for their actions.  Holding on to Anger only Hurts You”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“Forgiveness is the Best Form of Love.  It takes a Strong person to say Sorry and an even Stronger person to Forgive”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“Forgiveness does not mean ignoring what has been done or putting a false label on an Evil Act.  It means, rather, that the Evil Act NO LONGER remains a Barrier to the Relationship”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“Make Allowances for Each Others Faults and Forgive Anyone who Offends You.  Remember, The Lord Forgave You, so You Too Must Forgive”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095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509</Words>
  <Application>Microsoft Office PowerPoint</Application>
  <PresentationFormat>Widescreen</PresentationFormat>
  <Paragraphs>58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ELEMENTS OF THE LORD’S PRAYER  FORGIVENESS</vt:lpstr>
      <vt:lpstr>ELEMENTS OF THE LORD’S PRAYER</vt:lpstr>
      <vt:lpstr>PowerPoint Presentation</vt:lpstr>
      <vt:lpstr>FORGIVENESS</vt:lpstr>
      <vt:lpstr>FORGIVENESS</vt:lpstr>
      <vt:lpstr>8 STEPS TO FORGIVING OTHERS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THE LORD’S PRAYER  FORGIVENESS</dc:title>
  <dc:creator>robbie robinson</dc:creator>
  <cp:lastModifiedBy>robbie robinson</cp:lastModifiedBy>
  <cp:revision>1</cp:revision>
  <dcterms:created xsi:type="dcterms:W3CDTF">2021-11-24T02:55:11Z</dcterms:created>
  <dcterms:modified xsi:type="dcterms:W3CDTF">2021-11-24T02:55:34Z</dcterms:modified>
</cp:coreProperties>
</file>